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>
      <p:cViewPr>
        <p:scale>
          <a:sx n="102" d="100"/>
          <a:sy n="102" d="100"/>
        </p:scale>
        <p:origin x="95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5509-EF2E-144F-8958-E8C66FD33325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E0CD-B373-1F4C-BC53-49647F27E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AE0CD-B373-1F4C-BC53-49647F27E2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2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7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4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9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3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2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309E-739C-4E3C-A65E-CA788742B76A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34D55-CA8A-4FDE-9E4E-FB9A7EEE41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3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5164" y="415493"/>
            <a:ext cx="9545782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Всероссийский съезд детских кардиохирургов и специалистов по врожденным порокам сердца с международным участием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04109" cy="1704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2290" y="6206836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 – 8-10 сентября 2022г.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754" y="1897563"/>
            <a:ext cx="10674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 лечение ребёнка грудного возраста с синдромом Ятагана: клинический случай</a:t>
            </a:r>
            <a:endParaRPr lang="ru-RU" sz="3600" dirty="0"/>
          </a:p>
          <a:p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378" y="3571336"/>
            <a:ext cx="9215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Хубулава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Г.Г. 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Бадуров Р.Б.</a:t>
            </a:r>
            <a:r>
              <a:rPr lang="ru-RU" sz="2000" u="sng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Корнишина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Т.Л.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М.Ю.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Морозова А.А.</a:t>
            </a:r>
            <a:r>
              <a:rPr lang="ru-RU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«Первый Санкт-Петербургский государственный медицинский университет имени академика И.П. Павлова» Министерства здравоохранения Российской Федерации, Санкт-Петербург, Россия  </a:t>
            </a:r>
          </a:p>
          <a:p>
            <a:r>
              <a:rPr lang="ru-RU" sz="1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«НМИЦ им. В. А.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Алмазова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Минздрава России, г. Санкт-Петербург.</a:t>
            </a:r>
          </a:p>
          <a:p>
            <a:r>
              <a:rPr lang="ru-RU" sz="1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 «Санкт-Петербургский государственный педиатрический медицинский университет» Министерства здравоохранения Российской Федерации, Санкт-Петербург, Россия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0235" y="5037189"/>
            <a:ext cx="1543908" cy="16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349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1" y="1934988"/>
            <a:ext cx="5562600" cy="228001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клинического случая хирургического лечения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грудного возраста с синдромом Ятагана.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367BE-57B3-4A47-A2C8-81BAEB644ABB}"/>
              </a:ext>
            </a:extLst>
          </p:cNvPr>
          <p:cNvPicPr/>
          <p:nvPr/>
        </p:nvPicPr>
        <p:blipFill rotWithShape="1">
          <a:blip r:embed="rId2"/>
          <a:srcRect l="9017" t="8882" r="10813" b="23051"/>
          <a:stretch/>
        </p:blipFill>
        <p:spPr bwMode="auto">
          <a:xfrm>
            <a:off x="6901985" y="819247"/>
            <a:ext cx="4451815" cy="544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917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54" y="154111"/>
            <a:ext cx="4859215" cy="5375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935" y="845343"/>
            <a:ext cx="7533957" cy="6012657"/>
          </a:xfrm>
        </p:spPr>
        <p:txBody>
          <a:bodyPr>
            <a:normAutofit fontScale="85000" lnSpcReduction="20000"/>
          </a:bodyPr>
          <a:lstStyle/>
          <a:p>
            <a:pPr algn="just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400" dirty="0">
                <a:sym typeface="Times New Roman"/>
              </a:rPr>
              <a:t>Пациент С., 4,5 месяца. При поступлении находился в средне-тяжелом относительно стабильном состоянии. Тяжесть состояния была обусловлена преимущественно прогрессирующими сердечной и дыхательной недостаточностью. </a:t>
            </a:r>
          </a:p>
          <a:p>
            <a:pPr algn="just"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400" dirty="0">
                <a:sym typeface="Times New Roman"/>
              </a:rPr>
              <a:t>В ходе клинико-инструментального обследования был установлен клинический диагноз: </a:t>
            </a:r>
            <a:r>
              <a:rPr lang="ru-RU" sz="2400" b="1" dirty="0">
                <a:sym typeface="Times New Roman"/>
              </a:rPr>
              <a:t>ВПС. Синдром Ятагана: частичный аномальный дренаж правых лёгочных вен в НПВ, гипоплазия правой ветви легочной артерии, гипоплазия правого лёгкого, секвестрация правого лёгкого, декстрокардия, вторичный ДМПП</a:t>
            </a:r>
            <a:r>
              <a:rPr lang="ru-RU" sz="2400" dirty="0">
                <a:sym typeface="Times New Roman"/>
              </a:rPr>
              <a:t>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состояние ребенка медленно ухудшалось. Нарастало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тахипное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90 в мин, появились регулярные и частые эпизоды срыгивания смеси, прибавки в весе не регистрировались, темп диуреза снизился до 1 мл/кг/час на фоне комбинированной диуретической терапии.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клиническое состояние ребенка, данные полученные в ходе инструментального обследования, прогрессирующий характер сердечной и дыхательной недостаточности, появление признаков нарушения системной перфузии, высокий риск развития необратимых изменений в легочных сосудах, а также бесперспективность дальнейшей консервативной терапии – были определены показания для выполнения хирургической коррекции ВПС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BC3F8-7EAC-C648-8AA2-90DA3A7BBF4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6931" r="12500" b="28383"/>
          <a:stretch/>
        </p:blipFill>
        <p:spPr bwMode="auto">
          <a:xfrm>
            <a:off x="7666892" y="154112"/>
            <a:ext cx="3638416" cy="3129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ullSizeRender.jpg">
            <a:extLst>
              <a:ext uri="{FF2B5EF4-FFF2-40B4-BE49-F238E27FC236}">
                <a16:creationId xmlns:a16="http://schemas.microsoft.com/office/drawing/2014/main" id="{A6664AAE-65F9-5149-ABEB-6967A78C4C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6891" y="3460188"/>
            <a:ext cx="3638417" cy="32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5401"/>
            <a:ext cx="6326688" cy="6526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обсуждение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79" y="1253331"/>
            <a:ext cx="6577209" cy="4351338"/>
          </a:xfrm>
        </p:spPr>
        <p:txBody>
          <a:bodyPr>
            <a:noAutofit/>
          </a:bodyPr>
          <a:lstStyle/>
          <a:p>
            <a:pPr marL="228600" lvl="1" algn="just">
              <a:spcBef>
                <a:spcPts val="100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Операция: Срединная продольная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стернотомия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Перевязка системно-лёгочных анастомозов. Реимплантация коллектора правых легочных вен в левое предсердие, ушивание ДМПП в условиях искусственного кровообращения, гипотермического циркуляторного ареста и кровяной ФХКП. Отсроченное ушивание грудины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  <a:sym typeface="Times New Roman"/>
            </a:endParaRPr>
          </a:p>
          <a:p>
            <a:pPr>
              <a:buNone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C9F19C-71AE-E148-AAE4-F5817103FC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36" y="1253330"/>
            <a:ext cx="4054685" cy="423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6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91" y="198872"/>
            <a:ext cx="10515600" cy="539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676" y="4375707"/>
            <a:ext cx="11756647" cy="28263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 работе представлен успешный опыт радикального, одномоментного, хирургического лечения ребенка в возрасте 4,5 месяцев с редким ВПС с использованием нестандартной техники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реимплантации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коллектора легочных вен и особенностями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интраоперационного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обеспечения. Послеоперационный период протекал тяжело, сопровождался большим числом осложнений, но тем не менее, ребенок был в конечном счёте реабилитирован, выписан и до настоящего времени не имеет осложнений; отдаленный результат и прогноз благоприятные.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091" y="4350761"/>
            <a:ext cx="814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E:\Старцев\Снимок.PNG">
            <a:extLst>
              <a:ext uri="{FF2B5EF4-FFF2-40B4-BE49-F238E27FC236}">
                <a16:creationId xmlns:a16="http://schemas.microsoft.com/office/drawing/2014/main" id="{73090DAF-8342-8541-964A-3A430E4539E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461" y="832339"/>
            <a:ext cx="8143076" cy="344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117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384</Words>
  <Application>Microsoft Macintosh PowerPoint</Application>
  <PresentationFormat>Широкоэкранный</PresentationFormat>
  <Paragraphs>21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работы</vt:lpstr>
      <vt:lpstr>Материалы и методы</vt:lpstr>
      <vt:lpstr>Результаты и обсуждение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Microsoft Office User</cp:lastModifiedBy>
  <cp:revision>28</cp:revision>
  <dcterms:created xsi:type="dcterms:W3CDTF">2022-05-11T18:38:19Z</dcterms:created>
  <dcterms:modified xsi:type="dcterms:W3CDTF">2022-05-16T23:00:40Z</dcterms:modified>
</cp:coreProperties>
</file>